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5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DF1A-2FEA-BD2A-18B0-721212810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3A016-1B1A-46E9-0F6F-32367FFFE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C0455-9EA1-588C-F2AF-5233C13C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AADA2-2E87-68AB-6AA2-93F944EC2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2AF8A-A40A-22CC-6B65-B48C4A36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1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E9F7-D334-F137-6D92-43E7E724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95E58-0288-7C3B-1C07-E8BDF9059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FD0B-A135-10E8-8AE9-9D021227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6D849-B3F3-99AD-BEF4-0EC76572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17D44-68FE-3622-15B5-432D7B4F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CA17A1-79BA-AFA8-2B8A-A742708B9B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F0FE7-DE9B-9D7A-C510-007824B27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4B6CB-ACAA-2D98-FDA5-F441DBED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1A1CC-89F3-3700-7067-ADD69F35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D0199-F204-40FC-7F87-41C64794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5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1EE58-06C0-E39D-161C-B7F443D1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ADFEB-9A11-17E0-F209-36509204E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2D8B6-057B-58C9-2802-4FBCC1A0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4DD96-4FA7-AEDB-B83D-6615CCF5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80DD0-44E6-2C49-FDAB-E19AC387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2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D0129-3125-8D89-CB6C-B46FFCCEB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F0A58-1388-BD0F-62A7-98B6D2EED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AF8C9-574E-D4D6-530F-D3062BE1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40731-D63E-199F-DC84-DE99E4142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08379-0961-1807-A7DA-00018D09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1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6AB-8B75-A530-25D7-E4D7F951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4DD6B-DE9D-5C4C-B87B-B10D9476D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C9D64-1A8D-99AA-BAC0-091A26EAE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B37244-A3BE-0E6A-B32B-5A82046C4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453D0-F22B-ECDC-958E-D54D6C92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90740-2E55-E164-33DE-4BF9B8C4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9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9766-B1DA-7092-DCFB-262E3CD0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28282-4301-1A0D-9FD0-6A3FC0794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62E93-8338-9EF7-47C3-AEAEBE3AB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A5F896-C271-8F9B-C9C5-2F9A4A645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F1E88-CAFE-CA87-4E26-F6A621BA9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BE39B5-D453-C94D-7B36-E5A84638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CBD2A-43CF-C5F3-6178-E0DC4A759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A5586B-56D2-E17B-6863-596A7533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8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F5CF-716F-2261-4DDD-0D5E2204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03CD5-11FE-958B-F7F1-69D8BC03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5E641-7F67-D9B9-790C-295F79D9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B029F-AC53-1042-36CB-D80C0643F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3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DE104-F82C-FB6C-D350-690A2C634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3AEE68-2458-E842-9D3D-0B25BF72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9C19E-E711-D3AA-B497-85A7574B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2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2EEFD-54AF-53D4-227C-B1631F94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046FF-9B22-1224-9CB9-865BE18E4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A9A7A-FCBC-2476-322A-633147650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0476A-AF0D-F3E9-362D-E928617AB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84DE0-FF61-DFCA-28A7-1314E983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DDA1D-6350-9E12-D262-C8DF526A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3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C0413-67C1-7B50-F108-2B2F9309E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F11F3-21CF-6E05-D693-A46005A82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AD096-2329-4CF3-0E2E-D258DA4E9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6A6A0-859A-388F-9903-71B2B0E6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475A1-518C-2A05-ED58-2417891C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A9970-C891-DF15-00F6-C74CD974E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6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AF6FD-F8A0-9A07-F78C-D3F9359C9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36AE0-A2EE-510D-1565-74B0B49F2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471DD-27B3-67AC-91C8-CCADB88B2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679E-500D-417A-94D5-4DFCD0AEB9C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27BEC-FBE2-6372-A9DF-1354C4A37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35145-4764-A0CB-E14E-AFE398A4E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FDCE-721E-4FF9-8010-A4D1D8599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5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text on a white background&#10;&#10;Description automatically generated">
            <a:extLst>
              <a:ext uri="{FF2B5EF4-FFF2-40B4-BE49-F238E27FC236}">
                <a16:creationId xmlns:a16="http://schemas.microsoft.com/office/drawing/2014/main" id="{9208E7D5-CB6C-1950-3758-862725CC2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006" y="3317832"/>
            <a:ext cx="3281987" cy="2206312"/>
          </a:xfrm>
          <a:prstGeom prst="rect">
            <a:avLst/>
          </a:prstGeom>
          <a:ln>
            <a:solidFill>
              <a:srgbClr val="835AA2"/>
            </a:solidFill>
          </a:ln>
        </p:spPr>
      </p:pic>
      <p:pic>
        <p:nvPicPr>
          <p:cNvPr id="9" name="Picture 8" descr="A close-up of a text&#10;&#10;Description automatically generated">
            <a:extLst>
              <a:ext uri="{FF2B5EF4-FFF2-40B4-BE49-F238E27FC236}">
                <a16:creationId xmlns:a16="http://schemas.microsoft.com/office/drawing/2014/main" id="{C3B56DA8-CF85-EAF0-2520-A43191C86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580" y="3325684"/>
            <a:ext cx="3281987" cy="2198460"/>
          </a:xfrm>
          <a:prstGeom prst="rect">
            <a:avLst/>
          </a:prstGeom>
          <a:ln>
            <a:solidFill>
              <a:srgbClr val="835AA2"/>
            </a:solidFill>
          </a:ln>
        </p:spPr>
      </p:pic>
      <p:pic>
        <p:nvPicPr>
          <p:cNvPr id="11" name="Picture 10" descr="A text on a white background&#10;&#10;Description automatically generated">
            <a:extLst>
              <a:ext uri="{FF2B5EF4-FFF2-40B4-BE49-F238E27FC236}">
                <a16:creationId xmlns:a16="http://schemas.microsoft.com/office/drawing/2014/main" id="{47B7E2BD-57CA-B056-7E2C-E35E3DC47A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33" y="3325684"/>
            <a:ext cx="3281987" cy="2198460"/>
          </a:xfrm>
          <a:prstGeom prst="rect">
            <a:avLst/>
          </a:prstGeom>
          <a:ln>
            <a:solidFill>
              <a:srgbClr val="835AA2"/>
            </a:solidFill>
          </a:ln>
        </p:spPr>
      </p:pic>
      <p:pic>
        <p:nvPicPr>
          <p:cNvPr id="15" name="Picture 14" descr="A close-up of a text&#10;&#10;Description automatically generated">
            <a:extLst>
              <a:ext uri="{FF2B5EF4-FFF2-40B4-BE49-F238E27FC236}">
                <a16:creationId xmlns:a16="http://schemas.microsoft.com/office/drawing/2014/main" id="{FB9D8153-7E92-74C1-145C-94F650DBBF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006" y="842720"/>
            <a:ext cx="3274135" cy="2198460"/>
          </a:xfrm>
          <a:prstGeom prst="rect">
            <a:avLst/>
          </a:prstGeom>
          <a:ln>
            <a:solidFill>
              <a:srgbClr val="835AA2"/>
            </a:solidFill>
          </a:ln>
        </p:spPr>
      </p:pic>
      <p:pic>
        <p:nvPicPr>
          <p:cNvPr id="17" name="Picture 16" descr="A text on a white background&#10;&#10;Description automatically generated">
            <a:extLst>
              <a:ext uri="{FF2B5EF4-FFF2-40B4-BE49-F238E27FC236}">
                <a16:creationId xmlns:a16="http://schemas.microsoft.com/office/drawing/2014/main" id="{AE83BCFE-AE11-2DEA-AC68-6EA7FCC12D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434" y="822282"/>
            <a:ext cx="3281987" cy="2206312"/>
          </a:xfrm>
          <a:prstGeom prst="rect">
            <a:avLst/>
          </a:prstGeom>
          <a:ln>
            <a:solidFill>
              <a:srgbClr val="835AA2"/>
            </a:solidFill>
          </a:ln>
        </p:spPr>
      </p:pic>
      <p:pic>
        <p:nvPicPr>
          <p:cNvPr id="19" name="Picture 18" descr="A text on a white background&#10;&#10;Description automatically generated">
            <a:extLst>
              <a:ext uri="{FF2B5EF4-FFF2-40B4-BE49-F238E27FC236}">
                <a16:creationId xmlns:a16="http://schemas.microsoft.com/office/drawing/2014/main" id="{3C3C7B5B-4172-305C-ADFC-1B6A6839F8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33" y="822282"/>
            <a:ext cx="3274135" cy="2206312"/>
          </a:xfrm>
          <a:prstGeom prst="rect">
            <a:avLst/>
          </a:prstGeom>
          <a:ln>
            <a:solidFill>
              <a:srgbClr val="835AA2"/>
            </a:solidFill>
          </a:ln>
        </p:spPr>
      </p:pic>
    </p:spTree>
    <p:extLst>
      <p:ext uri="{BB962C8B-B14F-4D97-AF65-F5344CB8AC3E}">
        <p14:creationId xmlns:p14="http://schemas.microsoft.com/office/powerpoint/2010/main" val="3287221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A96300A09F04F8B1713AB5DA0693F" ma:contentTypeVersion="15" ma:contentTypeDescription="Create a new document." ma:contentTypeScope="" ma:versionID="507176c11b5e685ea62e667138cdc33f">
  <xsd:schema xmlns:xsd="http://www.w3.org/2001/XMLSchema" xmlns:xs="http://www.w3.org/2001/XMLSchema" xmlns:p="http://schemas.microsoft.com/office/2006/metadata/properties" xmlns:ns2="3ca00e78-34c4-4adc-bc3a-3f82f4ec98ad" xmlns:ns3="5454de79-deb2-452d-9c5c-6bf68d99f938" targetNamespace="http://schemas.microsoft.com/office/2006/metadata/properties" ma:root="true" ma:fieldsID="37404dde72ebcfad5e88c7ec8bfee20e" ns2:_="" ns3:_="">
    <xsd:import namespace="3ca00e78-34c4-4adc-bc3a-3f82f4ec98ad"/>
    <xsd:import namespace="5454de79-deb2-452d-9c5c-6bf68d99f9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Not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00e78-34c4-4adc-bc3a-3f82f4ec98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Notes" ma:index="1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e60b0ef-67dc-4259-b262-c7e5de4497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4de79-deb2-452d-9c5c-6bf68d99f9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c84b82a-38eb-464c-a49e-7a4147553c0c}" ma:internalName="TaxCatchAll" ma:showField="CatchAllData" ma:web="5454de79-deb2-452d-9c5c-6bf68d99f9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54de79-deb2-452d-9c5c-6bf68d99f938" xsi:nil="true"/>
    <lcf76f155ced4ddcb4097134ff3c332f xmlns="3ca00e78-34c4-4adc-bc3a-3f82f4ec98ad">
      <Terms xmlns="http://schemas.microsoft.com/office/infopath/2007/PartnerControls"/>
    </lcf76f155ced4ddcb4097134ff3c332f>
    <Notes xmlns="3ca00e78-34c4-4adc-bc3a-3f82f4ec98ad" xsi:nil="true"/>
  </documentManagement>
</p:properties>
</file>

<file path=customXml/itemProps1.xml><?xml version="1.0" encoding="utf-8"?>
<ds:datastoreItem xmlns:ds="http://schemas.openxmlformats.org/officeDocument/2006/customXml" ds:itemID="{5B139489-9241-45E2-9F44-1779241BB380}"/>
</file>

<file path=customXml/itemProps2.xml><?xml version="1.0" encoding="utf-8"?>
<ds:datastoreItem xmlns:ds="http://schemas.openxmlformats.org/officeDocument/2006/customXml" ds:itemID="{E18B5450-488B-49E8-8CD5-02AE73A4A0EA}"/>
</file>

<file path=customXml/itemProps3.xml><?xml version="1.0" encoding="utf-8"?>
<ds:datastoreItem xmlns:ds="http://schemas.openxmlformats.org/officeDocument/2006/customXml" ds:itemID="{5B28EE75-1AA5-4C1D-B54E-D5454DE94736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GreatMinds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Nashrah Ahmed</dc:creator>
  <cp:lastModifiedBy>Nashrah Ahmed</cp:lastModifiedBy>
  <cp:revision>1</cp:revision>
  <dcterms:created xsi:type="dcterms:W3CDTF">2024-05-06T20:40:20Z</dcterms:created>
  <dcterms:modified xsi:type="dcterms:W3CDTF">2024-05-06T20:51:59Z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0x010100980A96300A09F04F8B1713AB5DA0693F</vt:lpwstr>
  </property>
</Properties>
</file>